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96" r:id="rId5"/>
    <p:sldId id="279" r:id="rId6"/>
    <p:sldId id="259" r:id="rId7"/>
    <p:sldId id="260" r:id="rId8"/>
    <p:sldId id="261" r:id="rId9"/>
    <p:sldId id="292" r:id="rId10"/>
    <p:sldId id="280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274" r:id="rId31"/>
    <p:sldId id="278" r:id="rId32"/>
  </p:sldIdLst>
  <p:sldSz cx="10058400" cy="7772400"/>
  <p:notesSz cx="6797675" cy="9926638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99527" autoAdjust="0"/>
  </p:normalViewPr>
  <p:slideViewPr>
    <p:cSldViewPr snapToGrid="0">
      <p:cViewPr varScale="1">
        <p:scale>
          <a:sx n="82" d="100"/>
          <a:sy n="82" d="100"/>
        </p:scale>
        <p:origin x="1554" y="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B231-27C6-409E-9BD0-16F46D21E7F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EDD67-FA6F-4C1C-97AD-73BAAEDD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BC76-AA8A-451D-8F20-A363DAECE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0E9F-1CC5-4749-8204-080ECB07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72719"/>
            <a:ext cx="2179320" cy="743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" y="174446"/>
            <a:ext cx="7376160" cy="7426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1440" y="2326688"/>
            <a:ext cx="2179320" cy="207264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2920" y="2326688"/>
            <a:ext cx="6957060" cy="2072640"/>
          </a:xfrm>
        </p:spPr>
        <p:txBody>
          <a:bodyPr/>
          <a:lstStyle>
            <a:lvl1pPr algn="r">
              <a:defRPr sz="47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" y="166962"/>
            <a:ext cx="7376160" cy="7430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1440" y="166962"/>
            <a:ext cx="2151651" cy="7430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9080" y="311257"/>
            <a:ext cx="1844040" cy="66317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9881" y="636009"/>
            <a:ext cx="5723440" cy="75493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9881" y="1490264"/>
            <a:ext cx="5723440" cy="15544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9881" y="3382233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9881" y="3688906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19881" y="4696225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19881" y="5002900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19881" y="5804128"/>
            <a:ext cx="5723440" cy="3502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4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9881" y="6221906"/>
            <a:ext cx="5723440" cy="61237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 (use Insert &gt; Symbol to add a small dot between words]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19881" y="7097175"/>
            <a:ext cx="5723440" cy="18415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044193" y="636008"/>
            <a:ext cx="2505581" cy="4424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044193" y="1390946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044193" y="1906217"/>
            <a:ext cx="2505581" cy="7037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044193" y="260999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044193" y="3125264"/>
            <a:ext cx="2505581" cy="7037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044193" y="3829041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044193" y="4344314"/>
            <a:ext cx="2505581" cy="141812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44193" y="5762436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044193" y="6277706"/>
            <a:ext cx="2505581" cy="10036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72719"/>
            <a:ext cx="2179320" cy="7430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" y="174446"/>
            <a:ext cx="7376160" cy="7426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9080" y="3277914"/>
            <a:ext cx="1760221" cy="1865376"/>
          </a:xfrm>
        </p:spPr>
        <p:txBody>
          <a:bodyPr anchor="ctr"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3277914"/>
            <a:ext cx="6957060" cy="1865376"/>
          </a:xfrm>
        </p:spPr>
        <p:txBody>
          <a:bodyPr/>
          <a:lstStyle>
            <a:lvl1pPr algn="r">
              <a:defRPr sz="47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8282"/>
            <a:ext cx="4442460" cy="499506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48282"/>
            <a:ext cx="4442460" cy="499506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52096"/>
            <a:ext cx="4444207" cy="725064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763519"/>
            <a:ext cx="4444207" cy="41794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952096"/>
            <a:ext cx="4445953" cy="725064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763519"/>
            <a:ext cx="4445953" cy="41794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" y="171042"/>
            <a:ext cx="9714982" cy="7430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1440" y="170993"/>
            <a:ext cx="2179320" cy="743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7640" y="172720"/>
            <a:ext cx="7376160" cy="7426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345441"/>
            <a:ext cx="645414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727" y="2414625"/>
            <a:ext cx="1840687" cy="3191866"/>
          </a:xfrm>
        </p:spPr>
        <p:txBody>
          <a:bodyPr t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75727" y="518160"/>
            <a:ext cx="1843226" cy="1896466"/>
          </a:xfrm>
        </p:spPr>
        <p:txBody>
          <a:bodyPr anchor="b"/>
          <a:lstStyle>
            <a:lvl1pPr algn="l">
              <a:defRPr sz="22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711440" y="170993"/>
            <a:ext cx="2179320" cy="7430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" y="172720"/>
            <a:ext cx="7376160" cy="7426960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9080" y="2418080"/>
            <a:ext cx="1844040" cy="3368040"/>
          </a:xfrm>
        </p:spPr>
        <p:txBody>
          <a:bodyPr t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879080" y="521614"/>
            <a:ext cx="1844040" cy="1896466"/>
          </a:xfrm>
        </p:spPr>
        <p:txBody>
          <a:bodyPr anchor="b"/>
          <a:lstStyle>
            <a:lvl1pPr algn="l">
              <a:defRPr sz="2200" spc="167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" y="1852967"/>
            <a:ext cx="9714982" cy="57182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39" y="172721"/>
            <a:ext cx="9695452" cy="1525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403293"/>
            <a:ext cx="9219386" cy="11949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948281"/>
            <a:ext cx="9248682" cy="4995062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77" y="7203863"/>
            <a:ext cx="2346960" cy="31089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7203863"/>
            <a:ext cx="3688080" cy="31089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8148" y="7202424"/>
            <a:ext cx="641263" cy="310896"/>
          </a:xfrm>
          <a:prstGeom prst="rect">
            <a:avLst/>
          </a:prstGeom>
          <a:ln w="19050">
            <a:noFill/>
          </a:ln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1018824" rtl="0" eaLnBrk="1" latinLnBrk="0" hangingPunct="1">
        <a:spcBef>
          <a:spcPct val="0"/>
        </a:spcBef>
        <a:buNone/>
        <a:defRPr sz="3600" kern="1200" cap="all" spc="223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254706" algn="l" defTabSz="1018824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200" kern="1200" spc="167" baseline="0">
          <a:solidFill>
            <a:schemeClr val="tx2"/>
          </a:solidFill>
          <a:latin typeface="+mn-lt"/>
          <a:ea typeface="+mn-ea"/>
          <a:cs typeface="+mn-cs"/>
        </a:defRPr>
      </a:lvl1pPr>
      <a:lvl2pPr marL="611295" indent="-203765" algn="l" defTabSz="101882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11" baseline="0">
          <a:solidFill>
            <a:schemeClr val="tx2"/>
          </a:solidFill>
          <a:latin typeface="+mn-lt"/>
          <a:ea typeface="+mn-ea"/>
          <a:cs typeface="+mn-cs"/>
        </a:defRPr>
      </a:lvl2pPr>
      <a:lvl3pPr marL="916942" indent="-203765" algn="l" defTabSz="101882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11" baseline="0">
          <a:solidFill>
            <a:schemeClr val="tx2"/>
          </a:solidFill>
          <a:latin typeface="+mn-lt"/>
          <a:ea typeface="+mn-ea"/>
          <a:cs typeface="+mn-cs"/>
        </a:defRPr>
      </a:lvl3pPr>
      <a:lvl4pPr marL="1222589" indent="-203765" algn="l" defTabSz="1018824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426354" indent="-203765" algn="l" defTabSz="1018824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11" baseline="0">
          <a:solidFill>
            <a:schemeClr val="tx2"/>
          </a:solidFill>
          <a:latin typeface="+mn-lt"/>
          <a:ea typeface="+mn-ea"/>
          <a:cs typeface="+mn-cs"/>
        </a:defRPr>
      </a:lvl5pPr>
      <a:lvl6pPr marL="1732002" indent="-203765" algn="l" defTabSz="101882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2037649" indent="-203765" algn="l" defTabSz="101882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2343296" indent="-203765" algn="l" defTabSz="101882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2648944" indent="-203765" algn="l" defTabSz="1018824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MGDK PIOTR GRYGIEL\01 ZDJĘCIA MGDK\2017\2017.09.10 - WYKOPKI 2017\2017.09.10 - WYKOPKI 2017 out1024\DSC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92" y="5456457"/>
            <a:ext cx="3205629" cy="21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GDK PIOTR GRYGIEL\01 ZDJĘCIA MGDK\2017\2017.04.29-30 - HANKA - Jubileusz 15-lecia\2017.04.29 - HANKA - zbiorówki z soboty\DSC_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8" y="2580868"/>
            <a:ext cx="3450634" cy="23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GDK PIOTR GRYGIEL\01 ZDJĘCIA MGDK\2017\2017.06.10-11 - DNI GŁOGOWA i FAME\2017.06.11 - DNI GŁOGOWA cz.I out2048\DSC_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03" y="2580868"/>
            <a:ext cx="3335118" cy="22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9806" y="381986"/>
            <a:ext cx="6541477" cy="724618"/>
          </a:xfrm>
        </p:spPr>
        <p:txBody>
          <a:bodyPr/>
          <a:lstStyle/>
          <a:p>
            <a:pPr algn="ctr"/>
            <a:r>
              <a:rPr lang="pl-PL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</a:t>
            </a:r>
            <a:r>
              <a:rPr lang="pl-P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10984" y="1097222"/>
            <a:ext cx="6319762" cy="723806"/>
          </a:xfrm>
        </p:spPr>
        <p:txBody>
          <a:bodyPr/>
          <a:lstStyle/>
          <a:p>
            <a:pPr algn="ctr"/>
            <a:r>
              <a:rPr lang="pl-PL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 kultury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6634716" y="478820"/>
            <a:ext cx="3221665" cy="1062901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Franciszka Kotuli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MAŁOPOLSKIM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148360" y="2156775"/>
            <a:ext cx="6445010" cy="699671"/>
          </a:xfrm>
        </p:spPr>
        <p:txBody>
          <a:bodyPr/>
          <a:lstStyle/>
          <a:p>
            <a:pPr algn="ctr"/>
            <a:r>
              <a:rPr lang="pl-PL" sz="28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DZIAŁALNOŚĆ: </a:t>
            </a:r>
            <a:r>
              <a:rPr lang="pl-PL" sz="28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sz="28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8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l-PL" sz="28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6"/>
          </p:nvPr>
        </p:nvSpPr>
        <p:spPr>
          <a:xfrm>
            <a:off x="6763277" y="5821236"/>
            <a:ext cx="3317116" cy="9003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0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Lewandowski </a:t>
            </a: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socha</a:t>
            </a:r>
          </a:p>
        </p:txBody>
      </p:sp>
      <p:pic>
        <p:nvPicPr>
          <p:cNvPr id="14338" name="Picture 2" descr="W:\9) loga\NOWE LOGO MGD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60" y="271822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Łącznik prostoliniowy 18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MGDK PIOTR GRYGIEL\01 ZDJĘCIA MGDK\2017\2017.06.10-11 - DNI GŁOGOWA i FAME\2017.06.10 - FAME cz.II out2048\DSC_0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" y="5272689"/>
            <a:ext cx="3463297" cy="23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GDK PIOTR GRYGIEL\01 ZDJĘCIA MGDK\2017\2017.06.17-18 - Roztańczona Wiosna\2017.06.18 - ROZTAŃCZONA WIOSNA nowoczesny kategoria 2 out2048\DSC_04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22878" r="12526" b="22941"/>
          <a:stretch/>
        </p:blipFill>
        <p:spPr bwMode="auto">
          <a:xfrm>
            <a:off x="170195" y="4166875"/>
            <a:ext cx="3047324" cy="14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GDK PIOTR GRYGIEL\01 ZDJĘCIA MGDK\2017\2017.06.17-18 - Roztańczona Wiosna\2017.06.17 - ROZTAŃCZONA WIOSNA taniec ludowy out2048\DSC_04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31748" r="4180" b="20211"/>
          <a:stretch/>
        </p:blipFill>
        <p:spPr bwMode="auto">
          <a:xfrm>
            <a:off x="3726251" y="4576934"/>
            <a:ext cx="3112870" cy="10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GDK PIOTR GRYGIEL\01 ZDJĘCIA MGDK\2017\2017.08.20 - Dożynki Gminne 2017 Styków\2017.08.20 - Styków - Dożynki Gminne 2017 out1024\DSC_04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74" y="4093425"/>
            <a:ext cx="2491436" cy="16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41889" y="1838482"/>
            <a:ext cx="6697231" cy="5539958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KWIECIEŃ 2017 </a:t>
            </a: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 miejsce dla gr. III w XIII Wojewódzkim Przeglądzie Zespołów „O Gęsie Pióro” – SDK w Stalowej Woli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KÓŁKO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PLASTYCZNE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Nagroda Indywidualna „Talent 2017” dla Balbiny Baran oraz Wyróżnienie Indywidualne dla Piotra Koguta w XVI Ogólnopolskiej Wiośnie Młodych Talentów  Prezentacje 2017 pod hasłem: „Mój świat tu i teraz” w Hajnowskim Domu Kultury 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CZERWIEC </a:t>
            </a: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2017 </a:t>
            </a:r>
            <a:endParaRPr lang="pl-PL" sz="2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 miejsce dla gr. III i II miejsce dla gr.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w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XI Wojewódzkim Przeglądzie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Tanecznym "Roztańczona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Wiosna" - MGDK Głogów Małopolski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III miejsce dla gr. V w X Podkarpackim Przeglądzie Zespołów "Roztańczony Chorzelów" - Ośrodek Kultury w Chorzelowie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dla gr. V w XIV Międzynarodowym Festiwalu Folklorystycznym "Tęcza"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Ełku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268014" y="308165"/>
            <a:ext cx="7788165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Zespołów działających przy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dirty="0"/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4" y="5231238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:\1) IMPREZY\IMPREZY 2018\2018.02.22 - Zapasy Taneczne\140_0222\IMGP1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70" y="5635964"/>
            <a:ext cx="2630814" cy="17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:\1) IMPREZY\IMPREZY 2018\2018.02.22 - Zapasy Taneczne\140_0222\IMGP0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6" y="1890839"/>
            <a:ext cx="2494392" cy="1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:\1) IMPREZY\IMPREZY 2018\2018.02.22 - Zapasy Taneczne\140_0222\IMGP0903 -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62" y="3685749"/>
            <a:ext cx="2107100" cy="13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92138" y="1826326"/>
            <a:ext cx="6697231" cy="5447625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LIPIEC 2017 </a:t>
            </a: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Udział gr II w Międzynarodowym Festiwalu "Folklor Świata" w Zduńskiej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LISTOPAD </a:t>
            </a: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2017 </a:t>
            </a:r>
            <a:endParaRPr lang="pl-PL" sz="2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dla gr. IV w XVI Przeglądzie Zespołów Tanecznych "Pasikonik 2017"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Mielec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STYCZEŃ 2018 </a:t>
            </a: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Udział gr. III, IV, V w VII Międzynarodowym Ekumenicznym Przeglądzie Kolęd i Pastorałek - Cisna,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Wetlina</a:t>
            </a:r>
          </a:p>
          <a:p>
            <a:pPr algn="ctr"/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LUTY 2018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MAŻORETKI MINI-ALTRO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 miejsce w XIII Przeglądzie Zespołów Tańca Sportowego "Zapasy Taneczne 2018" – Nisko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MAŻORETKI ALTRO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II miejsce w XIII Przeglądzie Zespołów Tańca Sportowego "Zapasy Taneczne 2018" - Nisko </a:t>
            </a:r>
          </a:p>
          <a:p>
            <a:pPr algn="just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268014" y="308165"/>
            <a:ext cx="7788165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Zespołów działających przy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dirty="0"/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4" y="5231238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scontent-frt3-2.xx.fbcdn.net/v/t1.15752-9/29792878_1624205730961973_4528600653475348480_n.jpg?_nc_cat=0&amp;oh=890dafa365df5a8be554448386633527&amp;oe=5B552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72" y="2119466"/>
            <a:ext cx="1613280" cy="28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djęcie użytkownika ZPiT HANK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03" y="5759028"/>
            <a:ext cx="2241817" cy="14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41890" y="1835873"/>
            <a:ext cx="6697231" cy="5678457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ctr"/>
            <a:endParaRPr lang="pl-PL" sz="6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r>
              <a:rPr lang="pl-PL" sz="23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LUTY 2018 </a:t>
            </a:r>
            <a:r>
              <a:rPr lang="pl-PL" sz="23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– c.d.</a:t>
            </a:r>
            <a:endParaRPr lang="pl-PL" sz="23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MAŻORETKI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FANTAZJA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w XIII Przeglądzie Zespołów Tańca Sportowego "Zapasy Taneczne 2018" – Nisko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CHEERLEADERKI Z LIPIA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Udział w XIII Przeglądzie Zespołów Tańca Sportowego "Zapasy Taneczne 2018" – Nisko</a:t>
            </a:r>
          </a:p>
          <a:p>
            <a:pPr algn="ctr"/>
            <a:endParaRPr lang="pl-PL" sz="23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r>
              <a:rPr lang="pl-PL" sz="23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KWIECIEŃ  </a:t>
            </a:r>
            <a:r>
              <a:rPr lang="pl-PL" sz="23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2018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dla gr. I, I miejsce dla gr. III, III miejsce dla gr. IV w IX Międzywojewódzkim Przeglądzie Dziecięcych Zespołów Tańca Ludowego "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Garniec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2018" - Miejski Dom Kultury w Łańcucie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LAJKONIK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w IX Międzywojewódzkim Przeglądzie Dziecięcych Zespołów Tańca Ludowego "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Garniec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2018" - Miejski Dom Kultury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Łańcucie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ZPiT HANKA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Wyróżnienie dla gr. III i IV w XIV Wojewódzkim Konkursie „O Gęsie Pióro” w Stalowej Woli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ZTL KORALIK: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gr. starszej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XIV Wojewódzkim Konkursie „O Gęsie Pióro” w Stalowej Woli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268014" y="308165"/>
            <a:ext cx="7788165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Zespołów działających przy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dirty="0"/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4" y="5231238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-frt3-2.xx.fbcdn.net/v/t1.15752-9/30123790_1624206080961938_1354170688411271168_n.jpg?_nc_cat=0&amp;oh=10ea2ecf8f69c5cf21d1fd2bb2e47216&amp;oe=5B98FC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91" y="2009418"/>
            <a:ext cx="1711642" cy="30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1) IMPREZY\IMPREZY 2018\2018.02.22 - Zapasy Taneczne\140_0222\IMGP1054 - Ko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49" y="5768096"/>
            <a:ext cx="2570725" cy="17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62772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388227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I KONCERTY </a:t>
            </a:r>
            <a:endParaRPr lang="pl-PL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1145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KONCERTY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MGDK PIOTR GRYGIEL\01 ZDJĘCIA MGDK\2017\2017.05.03 - 01 - Święto Konstytucji - uroczystości pod pomnikiem\DSC_0005_2048x1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20290" r="13971" b="13251"/>
          <a:stretch/>
        </p:blipFill>
        <p:spPr bwMode="auto">
          <a:xfrm>
            <a:off x="7230044" y="1998919"/>
            <a:ext cx="2322735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GDK PIOTR GRYGIEL\01 ZDJĘCIA MGDK\2018\2018.01.28 - Gminny Wieczór Kolęd\2018.01.28-Gminny Wieczór Kolęd Niwa 960out\DSC_00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4" b="24655"/>
          <a:stretch/>
        </p:blipFill>
        <p:spPr bwMode="auto">
          <a:xfrm>
            <a:off x="291332" y="6262105"/>
            <a:ext cx="3307682" cy="11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MGDK PIOTR GRYGIEL\01 ZDJĘCIA MGDK\2018\2018.01.21 - XXVIII Wojewódzki Przegląd Teatrów Jasełkowych\2018.01.21 - XXVIII Wojewódzki Przegląd Teatrów Jasełkowych 3072out\DSC_06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 r="3152" b="19254"/>
          <a:stretch/>
        </p:blipFill>
        <p:spPr bwMode="auto">
          <a:xfrm>
            <a:off x="4031255" y="6262105"/>
            <a:ext cx="2582196" cy="11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MGDK PIOTR GRYGIEL\01 ZDJĘCIA MGDK\2018\2018.01.29 - Ferie\2018.02.05Półkolonia\DSC_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66" y="4213079"/>
            <a:ext cx="2685090" cy="17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44209" y="1797033"/>
            <a:ext cx="6904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 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OBCHODY ŚWIĘTA UCHWALENIA KONSTYTUCJI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MAJA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PIKNIK RODZINNY „CARITAS” W BUDACH GŁOGOWSKICH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SPEKTAKL TEATRALNY HRABIA VON TRUPKI „DRAMACIK NADREALISTYCZNY DLA STRASZNYCH DZIECI”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CZERWIEC 2017</a:t>
            </a:r>
            <a:endParaRPr lang="pl-PL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 WOJEWÓDZKI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PRZEGLĄD PIOSENKI DZIECIĘCEJ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MŁODZIEŻOWEJ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XI WOJEWÓDZKI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PRZEGLĄD TANECZNY „ROZTAŃCZONA WIOSNA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 WOJEWÓDZKI PRZEGLĄD ZESPOŁÓW MAŻORETKOWYCH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CHEERLEADERKOWYCH „FAME”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DNI GŁOGOWA MAŁOPOLSKIEGO 2017</a:t>
            </a:r>
          </a:p>
        </p:txBody>
      </p:sp>
    </p:spTree>
    <p:extLst>
      <p:ext uri="{BB962C8B-B14F-4D97-AF65-F5344CB8AC3E}">
        <p14:creationId xmlns:p14="http://schemas.microsoft.com/office/powerpoint/2010/main" val="2412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62772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388227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I KONCERTY </a:t>
            </a:r>
            <a:endParaRPr lang="pl-PL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1145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KONCERTY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4209" y="1797033"/>
            <a:ext cx="69046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LIPIEC 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PÓŁKOLONIE LETNIE 2017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PIKNIKI RODZINNE W ROGOŹNICY, W WOLI CICHEJ, W PRZEWROTNEM</a:t>
            </a:r>
          </a:p>
          <a:p>
            <a:pPr lvl="0"/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SIERPIEŃ 2017</a:t>
            </a:r>
            <a:endParaRPr lang="pl-PL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PIKNIKI RODZINNE W HUCISKU, W STYKOWIE, W WYSOKIEJ GŁOGOWSKIEJ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DOŻYNKI GMINNE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 STYKOWIE</a:t>
            </a: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WRZESIEŃ </a:t>
            </a: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PIKNIK RODZINNY NA OSIEDLU NIWA W GŁOGOWIE MŁP.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VII PRZEGLĄD KAPEL 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PIEWAKÓW LUDOWYCH „WYKOPKI”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6" descr="D:\MGDK PIOTR GRYGIEL\01 ZDJĘCIA MGDK\2017\2017.11.18 - Wolna Grupa Bukowina w Głogowie Małopolskim\DSC_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86" y="2141398"/>
            <a:ext cx="2775651" cy="18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GDK PIOTR GRYGIEL\01 ZDJĘCIA MGDK\2017\2017.06.10-11 - DNI GŁOGOWA i FAME\2017.06.11 - DNI GŁOGOWA cz.II out2048\DSC_010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66" y="4315857"/>
            <a:ext cx="2730371" cy="1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MGDK PIOTR GRYGIEL\01 ZDJĘCIA MGDK\2018\2018.01.08 - Przedszkole Zabawa w Domu Kultury\ReportazGrygiel20180108PrzedszkoleZabawaKarnawalDomKulturyGlogowMlp (13) -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33" y="6214150"/>
            <a:ext cx="1791036" cy="11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MGDK PIOTR GRYGIEL\01 ZDJĘCIA MGDK\2017\2017.10.12 - Przedszkole w Rogoźnicy out2048\DSC_05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14" y="6209591"/>
            <a:ext cx="1773146" cy="11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MGDK PIOTR GRYGIEL\01 ZDJĘCIA MGDK\2017\2017.10.26 - Dzień Seniora ZERiI Antynuda\IMGP98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" y="6209591"/>
            <a:ext cx="1773146" cy="11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62772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388227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I KONCERTY </a:t>
            </a:r>
            <a:endParaRPr lang="pl-PL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1145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KONCERTY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4209" y="1797033"/>
            <a:ext cx="67185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PAŹDZIERNIK 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JUBILEUSZ 50-LECIA PAR MAŁŻEŃSKICH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DZIEŃ SENIORA ZWIĄZKU EMERYTÓW RENCISTÓW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INWALIDÓW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LISTOPAD  2017</a:t>
            </a:r>
            <a:endParaRPr lang="pl-PL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FILM I SPOTKANIE POŚWIĘCONE KULTURZE GRUZJI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DLA UCZNIÓW SZKÓŁ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GMINNE OBCHODY ŚWIĘTA NIEPODLEGŁOŚCI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 GŁOGOWSKIE SPOTKANIA Z POEZJĄ ŚPIEWANĄ 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KONCERT ZESPOŁU „WOLNA GRUPA BUKOWINA”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DZIEŃ SENIORA W MIŁOCINIE 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D:\MGDK PIOTR GRYGIEL\01 ZDJĘCIA MGDK\2018\2018.03.11 - Hrabia Adam premiera\DSC_0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52" y="2026130"/>
            <a:ext cx="2541920" cy="16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MGDK PIOTR GRYGIEL\01 ZDJĘCIA MGDK\2017\2017.05.27 - Finisaż wystawowy Marii Wiktorii Mostek - sala wystaw\IMGP8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37" y="4197255"/>
            <a:ext cx="2578350" cy="17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MGDK PIOTR GRYGIEL\01 ZDJĘCIA MGDK\2017\2017.06.03 - Piknik dla dzieci w Lipiu\2017.06.03 - Piknik dla dzieci w Lipiu out3000\DSC_1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0" y="5535627"/>
            <a:ext cx="2753466" cy="18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MGDK PIOTR GRYGIEL\01 ZDJĘCIA MGDK\2017\2017.08.26 - Styków piknik Pentax\IMGP9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7" y="5755245"/>
            <a:ext cx="2533978" cy="16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62772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388227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I KONCERTY </a:t>
            </a:r>
            <a:endParaRPr lang="pl-PL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1145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KONCERTY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4209" y="1797033"/>
            <a:ext cx="67185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GRUDZIEŃ 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ANDRZEJKOWA ZABAWA TANECZNA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MIKOŁAJKOWY KONCERT CHARYTATYWNY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KIERMASZE BOŻONARODZENIOWE </a:t>
            </a:r>
          </a:p>
          <a:p>
            <a:pPr lvl="0"/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STYCZEŃ  2018</a:t>
            </a:r>
            <a:endParaRPr lang="pl-PL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ORSZAK TRZECH KRÓLI I KONCERT KOLĘD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DZIEŃ SENIORA W STYKOWIE, W ROGOŹNICY, W HUCISKU, W BUDACH GŁOGOWSKICH, W PRZEWROTNEM, 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 RUDNEJ MAŁEJ, W POGWIZDOWIE STARYM W LIPIU, </a:t>
            </a:r>
            <a:b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 ZABAJCE,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XXVIII WOJEÓDZKI PRZEGLĄD TEATRÓW JASEŁKOWYCH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GMINNY WIECZÓR KOLĘD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TURNUS PÓŁKOLONII ZIMOWEJ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 descr="D:\MGDK PIOTR GRYGIEL\01 ZDJĘCIA MGDK\2017\2017.05.26 - Galeria pod Ratuszem Maria Kania\IMGP8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6225951"/>
            <a:ext cx="1983328" cy="13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MGDK PIOTR GRYGIEL\01 ZDJĘCIA MGDK\2017\2017.12.03 - Koncert Mikołajkowy\DSC_0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3" y="6200631"/>
            <a:ext cx="2021310" cy="13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MGDK PIOTR GRYGIEL\01 ZDJĘCIA MGDK\2018\2018.01.07 - Koncert  Kolęd Szkoły Muzycznej Fara\GrygielReportaz20180107KoncertSzkolaMuzycznaFaraGlogowMlp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09" y="2013492"/>
            <a:ext cx="2509284" cy="16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MGDK PIOTR GRYGIEL\01 ZDJĘCIA MGDK\2018\2018.01.20 - Dzień Seniora w Lipiu\2018.01.20-DzienSenioraLipie3000out\DSC_0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24" y="4176124"/>
            <a:ext cx="2809653" cy="18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62772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388227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I KONCERTY </a:t>
            </a:r>
            <a:endParaRPr lang="pl-PL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1145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KONCERTY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4209" y="1797033"/>
            <a:ext cx="67185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LUTY 2018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 TURNUS PÓŁKOLONII ZIMOWYCH </a:t>
            </a:r>
          </a:p>
          <a:p>
            <a:pPr lvl="0"/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MARZEC  2018</a:t>
            </a:r>
            <a:endParaRPr lang="pl-PL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KIERMASZE WIELKANOCNE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SPEKTAKL TEATRALNY HRABIA VON TRUPKI „ADAM”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 descr="D:\MGDK PIOTR GRYGIEL\01 ZDJĘCIA MGDK\2018\2018.02.28 - Hrabia vonTrupki próba Adam\DSC_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5" y="3961695"/>
            <a:ext cx="5119588" cy="34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GDK PIOTR GRYGIEL\01 ZDJĘCIA MGDK\2017\2017.06.10-11 - DNI GŁOGOWA i FAME\2017.06.11 - DNI GŁOGOWA cz.II out2048\DSC_0119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89" y="2177220"/>
            <a:ext cx="2677053" cy="1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MGDK PIOTR GRYGIEL\01 ZDJĘCIA MGDK\2017\2017.12.03 - Koncert Mikołajkowy\DSC_0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6" y="4251831"/>
            <a:ext cx="2774137" cy="18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50368" y="1838482"/>
            <a:ext cx="6867120" cy="48063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l-PL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1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157655" y="561445"/>
            <a:ext cx="7835850" cy="68556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PONADTO GRUPY DZIAŁAJĄCE</a:t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 PATRONATEM MGDK UŚWIETNIAJĄ </a:t>
            </a:r>
            <a:endParaRPr lang="pl-PL" sz="2800" dirty="0"/>
          </a:p>
        </p:txBody>
      </p:sp>
      <p:pic>
        <p:nvPicPr>
          <p:cNvPr id="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7016465" y="3886200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KONCERY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MGDK PIOTR GRYGIEL\01 ZDJĘCIA MGDK\2017\2017.06.19 - Przegląd Piosenki\DSC_0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23787"/>
          <a:stretch/>
        </p:blipFill>
        <p:spPr bwMode="auto">
          <a:xfrm>
            <a:off x="530601" y="4824248"/>
            <a:ext cx="5954837" cy="23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GDK PIOTR GRYGIEL\01 ZDJĘCIA MGDK\2017\2017.09.10 - WYKOPKI 2017\2017.09.10 - WYKOPKI 2017 out4096\DSC_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44" y="1980836"/>
            <a:ext cx="2367536" cy="15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GDK PIOTR GRYGIEL\01 ZDJĘCIA MGDK\2017\2017.06.10-11 - DNI GŁOGOWA i FAME\2017.06.10 - FAME cz.II out2048\DSC_0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12" y="4954772"/>
            <a:ext cx="1501799" cy="22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6903" y="1980836"/>
            <a:ext cx="6842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mprezy i akademie szkolne z okazji: Świąt Bożego Narodzenia, Dnia Babci i Dziadka, Dnia Kobiet, Dnia Mamy i Taty oraz inne.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spotkania w całej gminie.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imprezy plenerowe, itp.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3189" y="1918251"/>
            <a:ext cx="6710285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SALA WYSTAW MGDK</a:t>
            </a:r>
            <a:r>
              <a:rPr lang="pl-PL" sz="25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pl-PL" sz="1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Andrzeja Korca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Marii Wiktorii Mostek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VII Wojewódzkiego Przeglądu Twórczości Nieprofesjonalnej „Patrząc</a:t>
            </a:r>
            <a:b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Widząc”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rzeźb Bogdana Jaskuły – 15-lecie pracy twórczej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Marka Szymaszka „Iluminacje”</a:t>
            </a:r>
          </a:p>
          <a:p>
            <a:pPr>
              <a:lnSpc>
                <a:spcPct val="150000"/>
              </a:lnSpc>
            </a:pP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693326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:\MGDK PIOTR GRYGIEL\01 ZDJĘCIA MGDK\2017\2017.05.11 - wystawa\IMGP8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5" y="5486400"/>
            <a:ext cx="2809654" cy="18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GDK PIOTR GRYGIEL\01 ZDJĘCIA MGDK\2017\2017.05.11 - wystawa\IMGP8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57" y="2509283"/>
            <a:ext cx="2638110" cy="17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4" y="5231238"/>
            <a:ext cx="2957584" cy="576775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5" y="58859"/>
            <a:ext cx="5820418" cy="530034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392" y="1838482"/>
            <a:ext cx="6493035" cy="2246749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 NA KWIECIEŃ 2018 :</a:t>
            </a: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Ogółem: </a:t>
            </a:r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zajęć tygodniowo</a:t>
            </a: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tym: </a:t>
            </a:r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w Głogowie Młp. </a:t>
            </a:r>
          </a:p>
          <a:p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na terenie Gminy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48854" y="625064"/>
            <a:ext cx="7599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</a:t>
            </a:r>
            <a:endParaRPr lang="pl-PL" sz="3600" dirty="0">
              <a:solidFill>
                <a:schemeClr val="bg1"/>
              </a:solidFill>
            </a:endParaRPr>
          </a:p>
        </p:txBody>
      </p:sp>
      <p:cxnSp>
        <p:nvCxnSpPr>
          <p:cNvPr id="20" name="Łącznik prostoliniowy 19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MGDK PIOTR GRYGIEL\01 ZDJĘCIA MGDK\2017\2017.03.06 - Von Trupki PRÓBA\DSC_0224 k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 bwMode="auto">
          <a:xfrm>
            <a:off x="7185946" y="2030819"/>
            <a:ext cx="2410932" cy="13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GDK PIOTR GRYGIEL\01 ZDJĘCIA MGDK\2017\2017.04.29-30 - HANKA - Jubileusz 15-lecia\2017.04.29 - HANKA - 01 Tuż przed koncertem output\DSC_00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/>
          <a:stretch/>
        </p:blipFill>
        <p:spPr bwMode="auto">
          <a:xfrm>
            <a:off x="7287002" y="3748021"/>
            <a:ext cx="2208820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lastyk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6939" b="12105"/>
          <a:stretch/>
        </p:blipFill>
        <p:spPr bwMode="auto">
          <a:xfrm>
            <a:off x="240398" y="4419217"/>
            <a:ext cx="3910861" cy="17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PiT Hank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/>
          <a:stretch/>
        </p:blipFill>
        <p:spPr bwMode="auto">
          <a:xfrm>
            <a:off x="6971045" y="5791898"/>
            <a:ext cx="2798338" cy="12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mgdk.pl/images/zespoly/KOLAZ-grupa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93" y="3426509"/>
            <a:ext cx="3114968" cy="31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3189" y="1918251"/>
            <a:ext cx="6710285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SALA WYSTAW MGDK</a:t>
            </a:r>
            <a:r>
              <a:rPr lang="pl-PL" sz="25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pl-PL" sz="1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Gruzja </a:t>
            </a: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obiektywie i misji 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Pro-</a:t>
            </a:r>
            <a:r>
              <a:rPr lang="pl-PL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twórczości Agnieszki Woźniak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nadesłanych na 25 jubileuszowy Wojewódzki Konkurs Plastyczny „Szopka Betlejemska w Oczach Dziecka”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„Świat Indian” ze zbiorów prywatnych Marka Szymaszka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rzeźb nadesłanych na I Wojewódzki Konkurs Rzeźbiarski „Wydobyte z Przestrzeni”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202919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:\MGDK PIOTR GRYGIEL\01 ZDJĘCIA MGDK\2017\2017.09.02 - Wystawa Bogdan Jaskuła 15 lat twórczości\IMGP9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07" y="1989235"/>
            <a:ext cx="2973036" cy="19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MGDK PIOTR GRYGIEL\01 ZDJĘCIA MGDK\2017\2017.09.02 - Wystawa Bogdan Jaskuła 15 lat twórczości\IMGP9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57" y="4693326"/>
            <a:ext cx="1840526" cy="27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3189" y="1918251"/>
            <a:ext cx="6710285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GALERIA POD RATUSZEM:</a:t>
            </a:r>
          </a:p>
          <a:p>
            <a:pPr algn="ctr">
              <a:lnSpc>
                <a:spcPct val="100000"/>
              </a:lnSpc>
            </a:pPr>
            <a:endParaRPr lang="pl-PL" sz="1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Michała </a:t>
            </a:r>
            <a:r>
              <a:rPr lang="pl-PL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Spryszyńskiego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rysunku Agnieszki Przybyło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Marii Witt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Marii Kani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Henryki Boho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Bogusława Reguły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50964" y="4943165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D:\MGDK PIOTR GRYGIEL\01 ZDJĘCIA MGDK\2017\2017.06.16 - Wernisaż wystawy malarstwa Henryki Boho - Galeria pod ratuszem\IMGP8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" y="5578967"/>
            <a:ext cx="2842165" cy="18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MGDK PIOTR GRYGIEL\01 ZDJĘCIA MGDK\2017\2017.06.16 - Wernisaż wystawy malarstwa Henryki Boho - Galeria pod ratuszem\IMGP8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68" y="1987336"/>
            <a:ext cx="1803288" cy="27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MGDK PIOTR GRYGIEL\01 ZDJĘCIA MGDK\2017\2017.06.30 - Wernisaż wystawy malarstwa Bogdana Reguły - Galeria pod ratuszem\IMGP90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10973" r="10972" b="10611"/>
          <a:stretch/>
        </p:blipFill>
        <p:spPr bwMode="auto">
          <a:xfrm>
            <a:off x="7394943" y="5519940"/>
            <a:ext cx="2282660" cy="19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MGDK PIOTR GRYGIEL\01 ZDJĘCIA MGDK\2017\2017.06.30 - Wernisaż wystawy malarstwa Bogdana Reguły - Galeria pod ratuszem\IMGP9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4" y="5745887"/>
            <a:ext cx="2252861" cy="15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3189" y="1918251"/>
            <a:ext cx="6802402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GALERIA POD RATUSZEM:</a:t>
            </a:r>
          </a:p>
          <a:p>
            <a:pPr algn="ctr">
              <a:lnSpc>
                <a:spcPct val="100000"/>
              </a:lnSpc>
            </a:pPr>
            <a:endParaRPr lang="pl-PL" sz="1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AGT po plenerze w Budach Głog.</a:t>
            </a: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fotografii Tomasza </a:t>
            </a:r>
            <a:r>
              <a:rPr lang="pl-PL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Koczura</a:t>
            </a:r>
            <a:endParaRPr lang="pl-PL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Małgorzaty Grodeckiej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Anny Rząsy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Małgorzaty Kwolek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Haliny Rogozińskiej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Jolanty Inglot </a:t>
            </a: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6485879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D:\MGDK PIOTR GRYGIEL\01 ZDJĘCIA MGDK\2017\2017.05.26 - Galeria pod Ratuszem Maria Kania\IMGP8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47" y="2209944"/>
            <a:ext cx="2531730" cy="37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MGDK PIOTR GRYGIEL\01 ZDJĘCIA MGDK\2017\2017.05.26 - Galeria pod Ratuszem Maria Kania\IMGP88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4391" r="7155" b="11191"/>
          <a:stretch/>
        </p:blipFill>
        <p:spPr bwMode="auto">
          <a:xfrm>
            <a:off x="427769" y="6030697"/>
            <a:ext cx="2349796" cy="15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MGDK PIOTR GRYGIEL\01 ZDJĘCIA MGDK\2017\2017.05.26 - Galeria pod Ratuszem Maria Kania\IMGP88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b="11890"/>
          <a:stretch/>
        </p:blipFill>
        <p:spPr bwMode="auto">
          <a:xfrm>
            <a:off x="4293381" y="6009022"/>
            <a:ext cx="2192480" cy="14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958" y="236203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0752" y="1913078"/>
            <a:ext cx="6658369" cy="59392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MAŁA GALERIA – HOL MGDK: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XVII Wojewódzkiego Konkursu Plastycznego „Na szkle malowane – Rok 2017 – rokiem Św. Brata Alberta”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Natalii Olech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– 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przegląd dorobku artystycznego kółek plastycznych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Aktywnej Grupy Twórców</a:t>
            </a:r>
            <a:b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pleneru „Inspiracje Przyrodą i Miejscowością – Koloryt Bud Głogowskich” </a:t>
            </a:r>
            <a:endParaRPr lang="pl-PL" sz="2000" dirty="0"/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4" y="5231238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MGDK PIOTR GRYGIEL\01 ZDJĘCIA MGDK\2017\20171124wystawyifontrupki\DSC_0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01" y="5699051"/>
            <a:ext cx="2538522" cy="16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MGDK PIOTR GRYGIEL\01 ZDJĘCIA MGDK\2017\20171124wystawyifontrupki\DSC_0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09" y="1962687"/>
            <a:ext cx="2107905" cy="31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958" y="236203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0752" y="1913078"/>
            <a:ext cx="6658369" cy="59392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5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MAŁA GALERIA – HOL MGDK: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AGT z pleneru „U Bogusia”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nadesłanych na XII Wojewódzki Konkurs Plastyczny „Nasz Wspólny Świat”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rysunku Gabrieli Selwy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zdób Bożonarodzeniowych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Aktywnej Grupy Twórców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ystawa Ozdób Wielkanocnych</a:t>
            </a:r>
            <a:endParaRPr lang="pl-PL" sz="2000" dirty="0"/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50964" y="4404938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:\MGDK PIOTR GRYGIEL\01 ZDJĘCIA MGDK\2017\20171124wystawyifontrupki\DSC_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4" y="2126513"/>
            <a:ext cx="2889395" cy="1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MGDK PIOTR GRYGIEL\01 ZDJĘCIA MGDK\2017\20171124wystawyifontrupki\DSC_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05" y="5231218"/>
            <a:ext cx="2698011" cy="17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80752" y="393312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WOJEWÓDZKIE KONKURSY PLASTYCZNE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17"/>
          <p:cNvSpPr txBox="1">
            <a:spLocks/>
          </p:cNvSpPr>
          <p:nvPr/>
        </p:nvSpPr>
        <p:spPr>
          <a:xfrm>
            <a:off x="6888874" y="5231238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17"/>
          <p:cNvSpPr txBox="1">
            <a:spLocks/>
          </p:cNvSpPr>
          <p:nvPr/>
        </p:nvSpPr>
        <p:spPr>
          <a:xfrm>
            <a:off x="6869919" y="4090029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KONKURSY PLASTYCZNE 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 Wojewódzki Konkurs Plastyczny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„Na szkle malowane – Rok 2017 rokiem 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Św. Brata Alberta”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 Wojewódzki Przegląd Twórczości Nieprofesjonalnej „Patrząc i Widząc 2017”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 Wojewódzki Konkurs Plastyczny 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„Nasz Wspólny Świat”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XXV Wojewódzki Konkurs Plastyczny „Szopka Betlejemska w Oczach Dziecka” 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Wojewódzki Konkurs Rzeźbiarski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„Wydobyte z Przestrzeni” 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D:\MGDK PIOTR GRYGIEL\01 ZDJĘCIA MGDK\2018\2018.01.30 - Szopka Betlejemska Rozstrzygnięcie Konkursu\2018.01.30 - Szopka Betlejemska Rozstrzygniecie Konkursu 960out\MGDK20180129KonkursSzopkaBetlejemskawOczachDzieckaRozstrzygniecie960out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29" y="1935163"/>
            <a:ext cx="2925763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MGDK PIOTR GRYGIEL\01 ZDJĘCIA MGDK\2018\2018.01.30 - Szopka Betlejemska Rozstrzygnięcie Konkursu\2018.01.30 - Szopka Betlejemska Rozstrzygniecie Konkursu 960out\MGDK20180129KonkursSzopkaBetlejemskawOczachDzieckaRozstrzygniecie960out (7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74" y="5334112"/>
            <a:ext cx="2925763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7623200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PLENERY ARTYSTYCZNE Aktywnej Grupy twórców  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„Majówka z </a:t>
            </a:r>
            <a:r>
              <a:rPr lang="pl-P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Eurogalicją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w Medyni Głog.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„Ziemia Sokołowska w malarstwie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rysunku – Wólczańskie klimaty”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 AGT w „Caritas” w Budach Głog.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„U Bogusia” w Budach Głogowskich 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„Inspiracje Przyrodą i Miejscowością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Koloryt Bud Głogowskich”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„Malujemy zabytkowy Park w Budach Głog.”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Plener malarski „Sokołów Młp.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To, czego nie widzimy na co dzień” </a:t>
            </a:r>
          </a:p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MGDK PIOTR GRYGIEL\01 ZDJĘCIA MGDK\2017\2017.09.16 - Plener malarski AGT w ZS w Budach Głogowskich\IMGP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9" y="2339162"/>
            <a:ext cx="2818203" cy="18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MGDK PIOTR GRYGIEL\01 ZDJĘCIA MGDK\2017\2017.08.05 - Plener Caritas AGT Pentax\IMGP9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9" y="5438552"/>
            <a:ext cx="2817628" cy="18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365618" y="300303"/>
            <a:ext cx="5723440" cy="413381"/>
          </a:xfrm>
        </p:spPr>
        <p:txBody>
          <a:bodyPr/>
          <a:lstStyle/>
          <a:p>
            <a:r>
              <a:rPr lang="pl-PL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0751" y="1934436"/>
            <a:ext cx="7066813" cy="2952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POZYSKANE PRZEZ MGDK </a:t>
            </a: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końca kwietnia 2018 r:</a:t>
            </a:r>
            <a:endParaRPr lang="pl-PL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Dotacje spoza Gminy: </a:t>
            </a: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2 000 zł ze </a:t>
            </a:r>
            <a:r>
              <a:rPr lang="pl-PL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Starostwa w </a:t>
            </a: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Rzeszowie</a:t>
            </a:r>
          </a:p>
          <a:p>
            <a:pPr>
              <a:lnSpc>
                <a:spcPct val="100000"/>
              </a:lnSpc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Złożyliśmy do </a:t>
            </a:r>
            <a:r>
              <a:rPr lang="pl-PL" sz="2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MKiDN</a:t>
            </a: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wniosek </a:t>
            </a:r>
            <a:b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dotację w wysokości 122 000 zł. </a:t>
            </a:r>
            <a:b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czekamy na rozstrzygnięcie </a:t>
            </a: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POZYSKANE PRZEZ </a:t>
            </a: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</a:p>
          <a:p>
            <a:pPr>
              <a:lnSpc>
                <a:spcPct val="100000"/>
              </a:lnSpc>
            </a:pPr>
            <a:r>
              <a:rPr lang="pl-PL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 r.:</a:t>
            </a:r>
            <a:endParaRPr lang="pl-PL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Dotacje </a:t>
            </a:r>
            <a:r>
              <a:rPr lang="pl-PL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spoza Gminy: </a:t>
            </a: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pl-PL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zł ze Starostwa w Rzeszowie</a:t>
            </a:r>
          </a:p>
          <a:p>
            <a:pPr>
              <a:lnSpc>
                <a:spcPct val="100000"/>
              </a:lnSpc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Przychody </a:t>
            </a:r>
            <a:r>
              <a:rPr lang="pl-PL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własne: </a:t>
            </a: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156 213,50 zł.</a:t>
            </a: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0751" y="586674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2" name="Symbol zastępczy tekstu 17"/>
          <p:cNvSpPr txBox="1">
            <a:spLocks/>
          </p:cNvSpPr>
          <p:nvPr/>
        </p:nvSpPr>
        <p:spPr>
          <a:xfrm>
            <a:off x="6850964" y="536593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2361130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99374" y="258099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253217" y="1909758"/>
            <a:ext cx="6585903" cy="345617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osób – 13,5 etatów </a:t>
            </a:r>
          </a:p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tym :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instruktorów – 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etatów</a:t>
            </a:r>
          </a:p>
          <a:p>
            <a:pPr>
              <a:lnSpc>
                <a:spcPct val="100000"/>
              </a:lnSpc>
            </a:pP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instruktorów – umowy zlecenia</a:t>
            </a:r>
          </a:p>
          <a:p>
            <a:endParaRPr lang="pl-PL" sz="3200" dirty="0"/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 txBox="1">
            <a:spLocks/>
          </p:cNvSpPr>
          <p:nvPr/>
        </p:nvSpPr>
        <p:spPr>
          <a:xfrm>
            <a:off x="6850964" y="536593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KADRA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80751" y="586674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ZASOBY KADROWE  </a:t>
            </a:r>
            <a:endParaRPr lang="pl-PL" dirty="0"/>
          </a:p>
        </p:txBody>
      </p:sp>
      <p:pic>
        <p:nvPicPr>
          <p:cNvPr id="8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232709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675226" y="2759353"/>
            <a:ext cx="5748584" cy="3396898"/>
          </a:xfrm>
        </p:spPr>
        <p:txBody>
          <a:bodyPr/>
          <a:lstStyle/>
          <a:p>
            <a:pPr algn="ctr"/>
            <a:endParaRPr lang="pl-PL" sz="6000" dirty="0" smtClean="0"/>
          </a:p>
          <a:p>
            <a:pPr algn="ctr"/>
            <a:r>
              <a:rPr lang="pl-PL" sz="5400" u="sng" cap="none" dirty="0" smtClean="0">
                <a:hlinkClick r:id="rId2"/>
              </a:rPr>
              <a:t>www.mgdk.pl</a:t>
            </a:r>
            <a:endParaRPr lang="pl-PL" sz="5400" u="sng" cap="none" dirty="0" smtClean="0"/>
          </a:p>
          <a:p>
            <a:pPr algn="ctr"/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00902" y="370640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80751" y="427093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Zapraszamy na naszą stronę internetową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34" y="338257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22" y="371395"/>
            <a:ext cx="7275071" cy="1180958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sp>
        <p:nvSpPr>
          <p:cNvPr id="3" name="Symbol zastępczy tekstu 8"/>
          <p:cNvSpPr txBox="1">
            <a:spLocks/>
          </p:cNvSpPr>
          <p:nvPr/>
        </p:nvSpPr>
        <p:spPr>
          <a:xfrm>
            <a:off x="135820" y="1924240"/>
            <a:ext cx="6919259" cy="330699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Aktywna Grupa Twórców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Balet </a:t>
            </a: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Cheerleaderki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Gloria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Gminna Orkiestra Dęta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„Hrabia Von Trupki”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Szopką”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Teatru Niespodziewanego „Antynuda”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17"/>
          <p:cNvSpPr txBox="1">
            <a:spLocks/>
          </p:cNvSpPr>
          <p:nvPr/>
        </p:nvSpPr>
        <p:spPr>
          <a:xfrm>
            <a:off x="6912620" y="4230462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MGDK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asty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81" y="2328338"/>
            <a:ext cx="2672662" cy="17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żoret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b="14470"/>
          <a:stretch/>
        </p:blipFill>
        <p:spPr bwMode="auto">
          <a:xfrm>
            <a:off x="451756" y="5369442"/>
            <a:ext cx="6096000" cy="18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PiT Hank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2351" r="8366" b="5369"/>
          <a:stretch/>
        </p:blipFill>
        <p:spPr bwMode="auto">
          <a:xfrm>
            <a:off x="7189932" y="5832185"/>
            <a:ext cx="2402959" cy="16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02763" y="3160857"/>
            <a:ext cx="5996510" cy="834370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 !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57174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22831" y="5992839"/>
            <a:ext cx="3235569" cy="1252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0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Lewandowski </a:t>
            </a: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socha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60" y="271822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85768" y="320608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13" name="Symbol zastępczy tekstu 17"/>
          <p:cNvSpPr txBox="1">
            <a:spLocks/>
          </p:cNvSpPr>
          <p:nvPr/>
        </p:nvSpPr>
        <p:spPr>
          <a:xfrm>
            <a:off x="6869744" y="3886200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MGDK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ymbol zastępczy tekstu 8"/>
          <p:cNvSpPr txBox="1">
            <a:spLocks/>
          </p:cNvSpPr>
          <p:nvPr/>
        </p:nvSpPr>
        <p:spPr>
          <a:xfrm>
            <a:off x="135822" y="1924240"/>
            <a:ext cx="6703299" cy="330699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Kapela „Hanka”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Kapela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„Przewrotniacy”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Kółko gier i 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zabaw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Mażoretki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Rytmika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 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Warsztaty modelarstwa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</a:t>
            </a: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135822" y="371395"/>
            <a:ext cx="7275071" cy="118095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b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pic>
        <p:nvPicPr>
          <p:cNvPr id="4100" name="Picture 4" descr="http://mgdk.pl/images/zespoly/14962436_1211881288857561_68253804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49" y="2131897"/>
            <a:ext cx="2453725" cy="14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:\6) DO WGLĄDU\Wasik Paulina\Rękodzieło zdjęcia\Styków\23336298_1521945447895535_58784744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/>
          <a:stretch/>
        </p:blipFill>
        <p:spPr bwMode="auto">
          <a:xfrm>
            <a:off x="3773357" y="5648250"/>
            <a:ext cx="2908486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:\6) DO WGLĄDU\Wasik Paulina\Rękodzieło zdjęcia\Rogoźnica\23283465_1521945504562196_175420630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90" y="2047099"/>
            <a:ext cx="1700889" cy="22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:\6) DO WGLĄDU\Wasik Paulina\Rękodzieło zdjęcia\Hucisko\23283559_1521945757895504_511955084_n - Kop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5"/>
          <a:stretch/>
        </p:blipFill>
        <p:spPr bwMode="auto">
          <a:xfrm>
            <a:off x="7256473" y="5533041"/>
            <a:ext cx="2364252" cy="1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To jest przykładowy opis alternatywny obrazk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8" y="5648249"/>
            <a:ext cx="2681104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 txBox="1">
            <a:spLocks/>
          </p:cNvSpPr>
          <p:nvPr/>
        </p:nvSpPr>
        <p:spPr>
          <a:xfrm>
            <a:off x="6912620" y="4116551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MGDK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ymbol zastępczy tekstu 8"/>
          <p:cNvSpPr txBox="1">
            <a:spLocks/>
          </p:cNvSpPr>
          <p:nvPr/>
        </p:nvSpPr>
        <p:spPr>
          <a:xfrm>
            <a:off x="135822" y="1924240"/>
            <a:ext cx="6776798" cy="330699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plastyczne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Muzyczny Łubu-Dubu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„Chabry”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„Hanka”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„Lajkonik”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„Mali Przewrotniacy”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„Przewrotniacy”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Tańca Ludowego „Koralik”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Wokalny „Perełki”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Wokalny „Złota Nutka”</a:t>
            </a:r>
          </a:p>
        </p:txBody>
      </p:sp>
      <p:cxnSp>
        <p:nvCxnSpPr>
          <p:cNvPr id="23" name="Łącznik prostoliniowy 2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ytuł 1"/>
          <p:cNvSpPr txBox="1">
            <a:spLocks/>
          </p:cNvSpPr>
          <p:nvPr/>
        </p:nvSpPr>
        <p:spPr>
          <a:xfrm>
            <a:off x="135822" y="371395"/>
            <a:ext cx="7275071" cy="118095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b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pic>
        <p:nvPicPr>
          <p:cNvPr id="5122" name="Picture 2" descr="http://mgdk.pl/images/zespoly/14523192_1246848408700935_277710544186601461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22" y="5687575"/>
            <a:ext cx="1744779" cy="17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 jest przykładowy opis alternatywny obrazk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00" y="1956281"/>
            <a:ext cx="2573224" cy="19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 jest przykładowy opis alternatywny obrazka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1"/>
          <a:stretch/>
        </p:blipFill>
        <p:spPr bwMode="auto">
          <a:xfrm>
            <a:off x="558621" y="6028565"/>
            <a:ext cx="2577437" cy="14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sty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54" y="6009472"/>
            <a:ext cx="2519546" cy="14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59488" y="1838482"/>
            <a:ext cx="6534667" cy="3960182"/>
          </a:xfrm>
        </p:spPr>
        <p:txBody>
          <a:bodyPr/>
          <a:lstStyle/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„Eden” 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„Oaza”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Gabinet Logopedyczny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Pilates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Przedszkole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Publiczne 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Punkt Porad Prawnych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Związek Emerytów, Rencistów i Inwalidów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59488" y="403293"/>
            <a:ext cx="7038754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GOŚCINNIE w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16" name="Symbol zastępczy tekstu 17"/>
          <p:cNvSpPr txBox="1">
            <a:spLocks/>
          </p:cNvSpPr>
          <p:nvPr/>
        </p:nvSpPr>
        <p:spPr>
          <a:xfrm>
            <a:off x="6912620" y="4637899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GOŚCINNIE</a:t>
            </a:r>
          </a:p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MGDK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9150" y="2868613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050" name="Picture 2" descr="D:\DCIM\124___12\IMG_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8" y="5916876"/>
            <a:ext cx="1990488" cy="1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125___01\IMG_2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7" b="21323"/>
          <a:stretch/>
        </p:blipFill>
        <p:spPr bwMode="auto">
          <a:xfrm>
            <a:off x="2715904" y="4854495"/>
            <a:ext cx="3782705" cy="25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CIM\127___03\IMG_2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57" y="2296976"/>
            <a:ext cx="2743510" cy="20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3253" y="2029868"/>
            <a:ext cx="6949439" cy="115414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Budy Głogowskie 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rękodzieła</a:t>
            </a:r>
            <a:endParaRPr lang="pl-PL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„Lajkonik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29464" y="4072270"/>
            <a:ext cx="5209657" cy="115414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Hucisko: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„Chabry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5172" y="5928624"/>
            <a:ext cx="4324521" cy="115414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Lipie</a:t>
            </a:r>
            <a:r>
              <a:rPr lang="pl-PL" sz="25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Cheerleaderki</a:t>
            </a:r>
            <a:r>
              <a:rPr lang="pl-P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Muzyczny „Łubu-Dubu”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0" y="254437"/>
            <a:ext cx="9219386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GMINY:</a:t>
            </a:r>
            <a:endParaRPr lang="pl-PL" dirty="0"/>
          </a:p>
        </p:txBody>
      </p:sp>
      <p:cxnSp>
        <p:nvCxnSpPr>
          <p:cNvPr id="18" name="Łącznik prostoliniowy 1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671486"/>
            <a:ext cx="2957584" cy="576775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stałe</a:t>
            </a:r>
          </a:p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D:\MGDK PIOTR GRYGIEL\01 ZDJĘCIA MGDK\2018\2018.01.20 - Dzień Seniora w Lipiu\2018.01.20-DzienSenioraLipie3000out\DSC_0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23969" r="20432" b="12526"/>
          <a:stretch/>
        </p:blipFill>
        <p:spPr bwMode="auto">
          <a:xfrm>
            <a:off x="7039458" y="5812979"/>
            <a:ext cx="2703908" cy="15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W:\6) DO WGLĄDU\Wasik Paulina\Rękodzieło zdjęcia\Rogoźnica\23360770_1521945707895509_49189486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4" y="1867087"/>
            <a:ext cx="1975385" cy="26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677" y="1728934"/>
            <a:ext cx="5029200" cy="1492696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Pogwizdów Nowy: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Balet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Tańca Ludowego „Koralik” </a:t>
            </a:r>
          </a:p>
        </p:txBody>
      </p:sp>
      <p:sp>
        <p:nvSpPr>
          <p:cNvPr id="3" name="Symbol zastępczy tekstu 6"/>
          <p:cNvSpPr txBox="1">
            <a:spLocks/>
          </p:cNvSpPr>
          <p:nvPr/>
        </p:nvSpPr>
        <p:spPr>
          <a:xfrm>
            <a:off x="140677" y="80864"/>
            <a:ext cx="5723440" cy="421367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defPPr>
              <a:defRPr lang="en-US"/>
            </a:defPPr>
            <a:lvl1pPr marL="0" algn="l" defTabSz="914400" rtl="0" eaLnBrk="1" latinLnBrk="0" hangingPunct="1">
              <a:defRPr kumimoji="0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280140" y="3689189"/>
            <a:ext cx="4558981" cy="815588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Pogwizdów Stary: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40677" y="4782938"/>
            <a:ext cx="6771910" cy="2508359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Przewrotne</a:t>
            </a:r>
            <a:r>
              <a:rPr lang="pl-PL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Kapela Przewrotniacy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Mażoretki „Fantazja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Mażoretki „Mini Fantazja” </a:t>
            </a:r>
            <a:endParaRPr lang="pl-PL" sz="2200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„Mali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Przewrotniacy”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„Przewrotniacy” 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0" y="254437"/>
            <a:ext cx="9219386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GMINY:</a:t>
            </a:r>
            <a:endParaRPr lang="pl-PL" dirty="0"/>
          </a:p>
        </p:txBody>
      </p:sp>
      <p:pic>
        <p:nvPicPr>
          <p:cNvPr id="15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 txBox="1">
            <a:spLocks/>
          </p:cNvSpPr>
          <p:nvPr/>
        </p:nvSpPr>
        <p:spPr>
          <a:xfrm>
            <a:off x="6781771" y="4534632"/>
            <a:ext cx="3219279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STAŁE</a:t>
            </a:r>
          </a:p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</a:t>
            </a:r>
          </a:p>
          <a:p>
            <a:pPr marL="50941" indent="0" algn="ctr">
              <a:buNone/>
            </a:pP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W:\6) DO WGLĄDU\Wasik Paulina\Rękodzieło zdjęcia\Pogwizdów Stary\23283475_1521945387895541_24384516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28" y="1870323"/>
            <a:ext cx="1975841" cy="263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frt3-2.xx.fbcdn.net/v/t1.15752-0/s261x260/29793674_1624195374296342_6204127078510493696_n.jpg?_nc_cat=0&amp;oh=4898dda290d068f80aee1c86f6bebcb7&amp;oe=5B5AC3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/>
          <a:stretch/>
        </p:blipFill>
        <p:spPr bwMode="auto">
          <a:xfrm>
            <a:off x="7204633" y="6037117"/>
            <a:ext cx="2486025" cy="14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40676" y="5739031"/>
            <a:ext cx="5029200" cy="791534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0676" y="1838482"/>
            <a:ext cx="5029200" cy="815588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Rogoźnica: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</a:t>
            </a: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0" y="254437"/>
            <a:ext cx="9219386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GMINY: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2343935" y="3159945"/>
            <a:ext cx="4495186" cy="2508359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Styków: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Szopką”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gier i zabaw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Rytmika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wokalny „Perełki”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40675" y="5762088"/>
            <a:ext cx="6523895" cy="149269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Wysoka Głogowska: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„Gloria”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muzyczna „Złota Nutka”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09363" y="4693326"/>
            <a:ext cx="2957584" cy="576775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stałe</a:t>
            </a:r>
          </a:p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</a:t>
            </a:r>
          </a:p>
          <a:p>
            <a:pPr algn="ctr"/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W:\6) DO WGLĄDU\Wasik Paulina\Rękodzieło zdjęcia\Hucisko\23283559_1521945757895504_511955084_n - K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5"/>
          <a:stretch/>
        </p:blipFill>
        <p:spPr bwMode="auto">
          <a:xfrm>
            <a:off x="6909363" y="2088079"/>
            <a:ext cx="2815242" cy="2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23294" r="6566" b="15883"/>
          <a:stretch/>
        </p:blipFill>
        <p:spPr>
          <a:xfrm>
            <a:off x="6913105" y="5908763"/>
            <a:ext cx="2935230" cy="13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FD6556-8AB1-4042-BC15-83D125858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1052</Words>
  <Application>Microsoft Office PowerPoint</Application>
  <PresentationFormat>Niestandardowy</PresentationFormat>
  <Paragraphs>348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Medium</vt:lpstr>
      <vt:lpstr>Times New Roman</vt:lpstr>
      <vt:lpstr>Wingdings</vt:lpstr>
      <vt:lpstr>Wingdings 2</vt:lpstr>
      <vt:lpstr>Siatka</vt:lpstr>
      <vt:lpstr>Prezentacja programu PowerPoint</vt:lpstr>
      <vt:lpstr>Prezentacja programu PowerPoint</vt:lpstr>
      <vt:lpstr>Grupy  i  zespoły  DZIAŁAJĄCE PRZY MGDK: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2014-04-29T11:09:03Z</dcterms:created>
  <dcterms:modified xsi:type="dcterms:W3CDTF">2018-04-25T13:08:46Z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TC038960879991</vt:lpwstr>
  </property>
</Properties>
</file>